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41"/>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452" r:id="rId84"/>
    <p:sldId id="447" r:id="rId85"/>
    <p:sldId id="448" r:id="rId86"/>
    <p:sldId id="449" r:id="rId87"/>
    <p:sldId id="450" r:id="rId88"/>
    <p:sldId id="451" r:id="rId89"/>
    <p:sldId id="361" r:id="rId90"/>
    <p:sldId id="270" r:id="rId91"/>
    <p:sldId id="347" r:id="rId92"/>
    <p:sldId id="272" r:id="rId93"/>
    <p:sldId id="344" r:id="rId94"/>
    <p:sldId id="345" r:id="rId95"/>
    <p:sldId id="346" r:id="rId96"/>
    <p:sldId id="453" r:id="rId97"/>
    <p:sldId id="354" r:id="rId98"/>
    <p:sldId id="355" r:id="rId99"/>
    <p:sldId id="356" r:id="rId100"/>
    <p:sldId id="274" r:id="rId101"/>
    <p:sldId id="338" r:id="rId102"/>
    <p:sldId id="339" r:id="rId103"/>
    <p:sldId id="340" r:id="rId104"/>
    <p:sldId id="342" r:id="rId105"/>
    <p:sldId id="343" r:id="rId106"/>
    <p:sldId id="367" r:id="rId107"/>
    <p:sldId id="273" r:id="rId108"/>
    <p:sldId id="277" r:id="rId109"/>
    <p:sldId id="362" r:id="rId110"/>
    <p:sldId id="365" r:id="rId111"/>
    <p:sldId id="366" r:id="rId112"/>
    <p:sldId id="364" r:id="rId113"/>
    <p:sldId id="444" r:id="rId114"/>
    <p:sldId id="445" r:id="rId115"/>
    <p:sldId id="397" r:id="rId116"/>
    <p:sldId id="446" r:id="rId117"/>
    <p:sldId id="278" r:id="rId118"/>
    <p:sldId id="279" r:id="rId119"/>
    <p:sldId id="363" r:id="rId120"/>
    <p:sldId id="281" r:id="rId121"/>
    <p:sldId id="301" r:id="rId122"/>
    <p:sldId id="280" r:id="rId123"/>
    <p:sldId id="303" r:id="rId124"/>
    <p:sldId id="369" r:id="rId125"/>
    <p:sldId id="392" r:id="rId126"/>
    <p:sldId id="393" r:id="rId127"/>
    <p:sldId id="394" r:id="rId128"/>
    <p:sldId id="395" r:id="rId129"/>
    <p:sldId id="396" r:id="rId130"/>
    <p:sldId id="370" r:id="rId131"/>
    <p:sldId id="371" r:id="rId132"/>
    <p:sldId id="372" r:id="rId133"/>
    <p:sldId id="374" r:id="rId134"/>
    <p:sldId id="375" r:id="rId135"/>
    <p:sldId id="376" r:id="rId136"/>
    <p:sldId id="377" r:id="rId137"/>
    <p:sldId id="368" r:id="rId138"/>
    <p:sldId id="304" r:id="rId139"/>
    <p:sldId id="305" r:id="rId140"/>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53"/>
    <p:restoredTop sz="88349"/>
  </p:normalViewPr>
  <p:slideViewPr>
    <p:cSldViewPr snapToGrid="0" snapToObjects="1">
      <p:cViewPr varScale="1">
        <p:scale>
          <a:sx n="118" d="100"/>
          <a:sy n="118" d="100"/>
        </p:scale>
        <p:origin x="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commentAuthors" Target="commentAuthors.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10957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83</a:t>
            </a:fld>
            <a:endParaRPr lang="en-US"/>
          </a:p>
        </p:txBody>
      </p:sp>
    </p:spTree>
    <p:extLst>
      <p:ext uri="{BB962C8B-B14F-4D97-AF65-F5344CB8AC3E}">
        <p14:creationId xmlns:p14="http://schemas.microsoft.com/office/powerpoint/2010/main" val="59542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3317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97</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98</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100</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101</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117</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120</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125</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9/17/18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9/17/18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9/17/18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9/17/18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jpg"/><Relationship Id="rId3" Type="http://schemas.openxmlformats.org/officeDocument/2006/relationships/hyperlink" Target="https://en.wikipedia.org/wiki/Information_retrieval#Precision"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 Id="rId3" Type="http://schemas.openxmlformats.org/officeDocument/2006/relationships/image" Target="../media/image12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95.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3" Type="http://schemas.openxmlformats.org/officeDocument/2006/relationships/image" Target="../media/image89.gif"/><Relationship Id="rId4" Type="http://schemas.openxmlformats.org/officeDocument/2006/relationships/image" Target="../media/image90.gif"/><Relationship Id="rId5"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98.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525067"/>
            <a:ext cx="8141552" cy="5057916"/>
          </a:xfrm>
          <a:prstGeom prst="rect">
            <a:avLst/>
          </a:prstGeom>
        </p:spPr>
      </p:pic>
    </p:spTree>
    <p:extLst>
      <p:ext uri="{BB962C8B-B14F-4D97-AF65-F5344CB8AC3E}">
        <p14:creationId xmlns:p14="http://schemas.microsoft.com/office/powerpoint/2010/main" val="18459364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667895"/>
            <a:ext cx="8955144" cy="3727055"/>
          </a:xfrm>
          <a:prstGeom prst="rect">
            <a:avLst/>
          </a:prstGeom>
        </p:spPr>
      </p:pic>
    </p:spTree>
    <p:extLst>
      <p:ext uri="{BB962C8B-B14F-4D97-AF65-F5344CB8AC3E}">
        <p14:creationId xmlns:p14="http://schemas.microsoft.com/office/powerpoint/2010/main" val="162407968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39" y="525067"/>
            <a:ext cx="9429493" cy="4552542"/>
          </a:xfrm>
          <a:prstGeom prst="rect">
            <a:avLst/>
          </a:prstGeom>
        </p:spPr>
      </p:pic>
    </p:spTree>
    <p:extLst>
      <p:ext uri="{BB962C8B-B14F-4D97-AF65-F5344CB8AC3E}">
        <p14:creationId xmlns:p14="http://schemas.microsoft.com/office/powerpoint/2010/main" val="2975055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493954"/>
            <a:ext cx="7284720" cy="4805282"/>
          </a:xfrm>
          <a:prstGeom prst="rect">
            <a:avLst/>
          </a:prstGeom>
        </p:spPr>
      </p:pic>
    </p:spTree>
    <p:extLst>
      <p:ext uri="{BB962C8B-B14F-4D97-AF65-F5344CB8AC3E}">
        <p14:creationId xmlns:p14="http://schemas.microsoft.com/office/powerpoint/2010/main" val="13742041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594512"/>
            <a:ext cx="7357555" cy="4873061"/>
          </a:xfrm>
          <a:prstGeom prst="rect">
            <a:avLst/>
          </a:prstGeom>
        </p:spPr>
      </p:pic>
    </p:spTree>
    <p:extLst>
      <p:ext uri="{BB962C8B-B14F-4D97-AF65-F5344CB8AC3E}">
        <p14:creationId xmlns:p14="http://schemas.microsoft.com/office/powerpoint/2010/main" val="9794501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101" y="1185926"/>
            <a:ext cx="2445193" cy="9059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6" y="1086438"/>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2817846" y="194896"/>
            <a:ext cx="3427028" cy="369332"/>
          </a:xfrm>
          <a:prstGeom prst="rect">
            <a:avLst/>
          </a:prstGeom>
        </p:spPr>
        <p:txBody>
          <a:bodyPr wrap="none">
            <a:spAutoFit/>
          </a:bodyPr>
          <a:lstStyle/>
          <a:p>
            <a:r>
              <a:rPr lang="en-US" b="1">
                <a:solidFill>
                  <a:srgbClr val="333333"/>
                </a:solidFill>
                <a:latin typeface="poppins" charset="0"/>
              </a:rPr>
              <a:t>Let’s begin with an easy example</a:t>
            </a:r>
            <a:endParaRPr lang="en-US" b="1" i="0">
              <a:solidFill>
                <a:srgbClr val="333333"/>
              </a:solidFill>
              <a:effectLst/>
              <a:latin typeface="poppin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 y="585743"/>
            <a:ext cx="8681422" cy="5144970"/>
          </a:xfrm>
          <a:prstGeom prst="rect">
            <a:avLst/>
          </a:prstGeom>
        </p:spPr>
      </p:pic>
    </p:spTree>
    <p:extLst>
      <p:ext uri="{BB962C8B-B14F-4D97-AF65-F5344CB8AC3E}">
        <p14:creationId xmlns:p14="http://schemas.microsoft.com/office/powerpoint/2010/main" val="14119142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3"/>
          <a:stretch>
            <a:fillRect/>
          </a:stretch>
        </p:blipFill>
        <p:spPr>
          <a:xfrm>
            <a:off x="0" y="0"/>
            <a:ext cx="10160000" cy="5715000"/>
          </a:xfrm>
          <a:prstGeom prst="rect">
            <a:avLst/>
          </a:prstGeom>
        </p:spPr>
      </p:pic>
      <p:pic>
        <p:nvPicPr>
          <p:cNvPr id="3" name="Picture 2"/>
          <p:cNvPicPr>
            <a:picLocks noChangeAspect="1"/>
          </p:cNvPicPr>
          <p:nvPr/>
        </p:nvPicPr>
        <p:blipFill>
          <a:blip r:embed="rId4"/>
          <a:stretch>
            <a:fillRect/>
          </a:stretch>
        </p:blipFill>
        <p:spPr>
          <a:xfrm>
            <a:off x="0" y="0"/>
            <a:ext cx="10160000"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50" y="564228"/>
            <a:ext cx="8247043" cy="5066811"/>
          </a:xfrm>
          <a:prstGeom prst="rect">
            <a:avLst/>
          </a:prstGeom>
        </p:spPr>
      </p:pic>
    </p:spTree>
    <p:extLst>
      <p:ext uri="{BB962C8B-B14F-4D97-AF65-F5344CB8AC3E}">
        <p14:creationId xmlns:p14="http://schemas.microsoft.com/office/powerpoint/2010/main" val="6890775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97" y="564228"/>
            <a:ext cx="9459873" cy="4007772"/>
          </a:xfrm>
          <a:prstGeom prst="rect">
            <a:avLst/>
          </a:prstGeom>
        </p:spPr>
      </p:pic>
    </p:spTree>
    <p:extLst>
      <p:ext uri="{BB962C8B-B14F-4D97-AF65-F5344CB8AC3E}">
        <p14:creationId xmlns:p14="http://schemas.microsoft.com/office/powerpoint/2010/main" val="1409237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259379" y="1060537"/>
            <a:ext cx="865871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sRktKszFmSk&amp;frags</a:t>
            </a:r>
            <a:r>
              <a:rPr lang="en-US" dirty="0"/>
              <a:t>=pl%2Cwn</a:t>
            </a:r>
          </a:p>
        </p:txBody>
      </p:sp>
    </p:spTree>
    <p:extLst>
      <p:ext uri="{BB962C8B-B14F-4D97-AF65-F5344CB8AC3E}">
        <p14:creationId xmlns:p14="http://schemas.microsoft.com/office/powerpoint/2010/main" val="153362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055101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1585830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356858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p:cNvSpPr txBox="1"/>
          <p:nvPr/>
        </p:nvSpPr>
        <p:spPr>
          <a:xfrm>
            <a:off x="559398" y="505609"/>
            <a:ext cx="1917513" cy="1754326"/>
          </a:xfrm>
          <a:prstGeom prst="rect">
            <a:avLst/>
          </a:prstGeom>
          <a:noFill/>
        </p:spPr>
        <p:txBody>
          <a:bodyPr wrap="none" rtlCol="0">
            <a:spAutoFit/>
          </a:bodyPr>
          <a:lstStyle/>
          <a:p>
            <a:r>
              <a:rPr lang="en-US" altLang="zh-CN" dirty="0" smtClean="0"/>
              <a:t>L1:</a:t>
            </a:r>
            <a:r>
              <a:rPr lang="zh-CN" altLang="en-US" dirty="0" smtClean="0"/>
              <a:t>  </a:t>
            </a:r>
            <a:r>
              <a:rPr lang="en-US" altLang="zh-CN" dirty="0" smtClean="0"/>
              <a:t>Laplace</a:t>
            </a:r>
            <a:r>
              <a:rPr lang="zh-CN" altLang="en-US" dirty="0" smtClean="0"/>
              <a:t> </a:t>
            </a:r>
            <a:r>
              <a:rPr lang="en-US" altLang="zh-CN" dirty="0" smtClean="0"/>
              <a:t>prior</a:t>
            </a:r>
          </a:p>
          <a:p>
            <a:r>
              <a:rPr lang="en-US" altLang="zh-CN" dirty="0" smtClean="0"/>
              <a:t>L2:</a:t>
            </a:r>
            <a:r>
              <a:rPr lang="zh-CN" altLang="en-US" dirty="0" smtClean="0"/>
              <a:t>  </a:t>
            </a:r>
            <a:r>
              <a:rPr lang="en-US" altLang="zh-CN" dirty="0" smtClean="0"/>
              <a:t>Gaussian</a:t>
            </a:r>
            <a:r>
              <a:rPr lang="zh-CN" altLang="en-US" dirty="0" smtClean="0"/>
              <a:t> </a:t>
            </a:r>
            <a:r>
              <a:rPr lang="en-US" altLang="zh-CN" dirty="0" smtClean="0"/>
              <a:t>Prior</a:t>
            </a:r>
          </a:p>
          <a:p>
            <a:endParaRPr lang="en-US" dirty="0"/>
          </a:p>
          <a:p>
            <a:endParaRPr lang="en-US" dirty="0" smtClean="0"/>
          </a:p>
          <a:p>
            <a:r>
              <a:rPr lang="en-US" altLang="zh-CN" dirty="0" smtClean="0"/>
              <a:t>????</a:t>
            </a:r>
          </a:p>
          <a:p>
            <a:endParaRPr lang="en-US" dirty="0"/>
          </a:p>
        </p:txBody>
      </p:sp>
      <p:sp>
        <p:nvSpPr>
          <p:cNvPr id="3" name="Rectangle 2"/>
          <p:cNvSpPr/>
          <p:nvPr/>
        </p:nvSpPr>
        <p:spPr>
          <a:xfrm>
            <a:off x="776514" y="2926220"/>
            <a:ext cx="5080000" cy="646331"/>
          </a:xfrm>
          <a:prstGeom prst="rect">
            <a:avLst/>
          </a:prstGeom>
        </p:spPr>
        <p:txBody>
          <a:bodyPr>
            <a:spAutoFit/>
          </a:bodyPr>
          <a:lstStyle/>
          <a:p>
            <a:r>
              <a:rPr lang="en-US" dirty="0"/>
              <a:t>https://</a:t>
            </a:r>
            <a:r>
              <a:rPr lang="en-US" dirty="0" err="1"/>
              <a:t>stats.stackexchange.com</a:t>
            </a:r>
            <a:r>
              <a:rPr lang="en-US" dirty="0"/>
              <a:t>/questions/163388/l2-regularization-is-equivalent-to-gaussian-prior</a:t>
            </a:r>
          </a:p>
        </p:txBody>
      </p:sp>
    </p:spTree>
    <p:extLst>
      <p:ext uri="{BB962C8B-B14F-4D97-AF65-F5344CB8AC3E}">
        <p14:creationId xmlns:p14="http://schemas.microsoft.com/office/powerpoint/2010/main" val="20480044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116065</TotalTime>
  <Words>6947</Words>
  <Application>Microsoft Macintosh PowerPoint</Application>
  <PresentationFormat>Custom</PresentationFormat>
  <Paragraphs>973</Paragraphs>
  <Slides>139</Slides>
  <Notes>23</Notes>
  <HiddenSlides>0</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139</vt:i4>
      </vt:variant>
    </vt:vector>
  </HeadingPairs>
  <TitlesOfParts>
    <vt:vector size="170"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poppins</vt:lpstr>
      <vt:lpstr>q_serif</vt:lpstr>
      <vt:lpstr>SF Pro Display</vt:lpstr>
      <vt:lpstr>STIXGeneral-Italic</vt:lpstr>
      <vt:lpstr>STIXGeneral-Regular</vt:lpstr>
      <vt:lpstr>Times New Roman</vt:lpstr>
      <vt:lpstr>Verdana</vt:lpstr>
      <vt:lpstr>Wingdings</vt:lpstr>
      <vt:lpstr>宋体</vt:lpstr>
      <vt:lpstr>微软雅黑</vt:lpstr>
      <vt:lpstr>新細明體</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208</cp:revision>
  <dcterms:created xsi:type="dcterms:W3CDTF">2018-03-15T14:40:10Z</dcterms:created>
  <dcterms:modified xsi:type="dcterms:W3CDTF">2018-09-30T04:17:30Z</dcterms:modified>
</cp:coreProperties>
</file>